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56" r:id="rId3"/>
    <p:sldId id="258" r:id="rId4"/>
    <p:sldId id="295" r:id="rId5"/>
    <p:sldId id="261" r:id="rId6"/>
    <p:sldId id="285" r:id="rId7"/>
    <p:sldId id="284" r:id="rId8"/>
    <p:sldId id="263" r:id="rId9"/>
    <p:sldId id="264" r:id="rId10"/>
    <p:sldId id="265" r:id="rId11"/>
    <p:sldId id="291" r:id="rId12"/>
    <p:sldId id="267" r:id="rId13"/>
    <p:sldId id="282" r:id="rId14"/>
    <p:sldId id="268" r:id="rId15"/>
    <p:sldId id="286" r:id="rId16"/>
    <p:sldId id="269" r:id="rId17"/>
    <p:sldId id="272" r:id="rId18"/>
    <p:sldId id="271" r:id="rId19"/>
    <p:sldId id="294" r:id="rId20"/>
    <p:sldId id="293" r:id="rId21"/>
    <p:sldId id="287" r:id="rId22"/>
    <p:sldId id="288" r:id="rId23"/>
    <p:sldId id="289" r:id="rId24"/>
    <p:sldId id="275" r:id="rId25"/>
    <p:sldId id="296" r:id="rId26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EEE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-1284" y="-108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0974-28C6-4141-831D-60F6E7DDB9EA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CA675-73E0-4D2C-B53D-EF407313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আরব দেশের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লোকজন কোন ধর্মাবলম্বী ছিলেন? তা সহজভাবে বুঝিয়ে দিতে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জীবনযাপন কেমন ছিল? তা প্রশ্ন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4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নবীজি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মানব কল্যাণের জন্য কোথায় ধ্যানমগ্ন থাকতেন?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7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কত বছর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বয়সে নবিপাক (সাঃ) নবুয়তপ্রাপ্ত হন? এরূপ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কুরআন নাযিল</a:t>
            </a:r>
            <a:r>
              <a:rPr lang="bn-BD" sz="1200" b="0" baseline="0" dirty="0" smtClean="0">
                <a:ln w="12700">
                  <a:solidFill>
                    <a:schemeClr val="accent1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হতে কতটুকু সময় লেগেছিল? এরূপ প্রশ্ন করা যেতে পারে।</a:t>
            </a:r>
            <a:endParaRPr lang="en-US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মানুষ মারামারি, কাটাকাটি ও কলহ-বিবাদে লেগে থাকত।</a:t>
            </a:r>
          </a:p>
          <a:p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7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আসমানি কিতাব কয়টি? বড় কয়টি?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ছোট কয়টি? বড়গুলোকে কী বলা হয়? ছোটগুলোকে কী বলা হয়? ইত্যাদি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2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বড় কিতাবগুলো কী কী 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করা যেতে পারে?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কুরআনের বৈশিষ্টসমূহ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সামনে সহজভাবে তুলে ধরতে পারেন। দ্বীনের সকল বিষয় ও সব সমস্যার সমাধান কোন গ্রন্থ দিতে পারে? এরূপ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50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কুরআনের গুরুত্ব বর্ণনায়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আসমান-জমিন, পাহাড়-পর্বত, নদী-সাগর ইত্যাদির সৃষ্টিকর্তা সম্পর্কে শিক্ষার্থীদের প্রশ্ন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কুরআনের ছবি।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যেহেতু আল কুরআনের পরিচয়।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2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দুনিয়া ও আখিরাতে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শান্তি লাভ করাসহ নানাবিধ সমস্যার সমাধানে কুরআনের গুরুত্বের ওপর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7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 জ্ঞানসমূহের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ভাণ্ডার। এতে রয়েছে মানব সৃষ্টির অবস্থা সম্পর্কে বর্ণনা। সৌরজগৎ, আসমান-জমিন, নক্ষত্ররাজি, পাহাড়-পর্বত সবকিছু সম্পর্কে উল্লেখ আছে ইত্যাদি।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5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1. 106 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টি, </a:t>
            </a: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2. 4 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টি, তাওরাত, যাবুর, ইঞ্জিল, কুরআন। </a:t>
            </a: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3.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 হেরাগুহায়, </a:t>
            </a: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4. 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 সহিফা, </a:t>
            </a: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5. 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 হযরত জিব্রাঈল (আঃ)।</a:t>
            </a:r>
            <a:endParaRPr lang="en-US" dirty="0" smtClean="0">
              <a:latin typeface="+mn-lt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5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কুরআনে নানারকম বিদি-বিধান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বর্ণিত হয়েছে। এটি সত্য ও মিথ্যার পার্থক্যকারী। কীভাবে চললে মানুষ দুনিয়া ও আখিরাতে শান্তি লাভ করবে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এর দিকনির্দেশনাও আল কুরআনে দেওয়া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2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0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প্রশ্ন করতে পারেন- ছবিটিতে কী দেখা যাচ্ছে? এটি কী? এটি কাদের ধর্মগ্রন্থ? ইত্যাদি।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7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2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আল কুরআনের পরিচয় শিক্ষার্থীদের সামনে তুলে ধরবেন। সর্বশেষ আসমানি কিতাব কোনটি?  এটি কার বাণী? জ্ঞান বিজ্ঞানের মূল কী? এটি কেন নাযিল হয়? ইত্যাদি প্রশ্ন করা যেতে পারে?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আল কুরআনের অবতরণের প্রেক্ষাপট শিক্ষার্থীদের সামনে তুলে ধরবেন । এটি কার উপর নাযিল হয়?  এটি কোথায় সংরক্ষিত রয়েছে?   ইত্যাদি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0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আল কুরআনের অবতরণের প্রেক্ষাপট শিক্ষার্থীদের সামনে তুলে ধরবেন। নবীজি  কোথায় জন্মগ্রহণ করেন? এরূপ প্রশ্ন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jpeg"/><Relationship Id="rId7" Type="http://schemas.openxmlformats.org/officeDocument/2006/relationships/image" Target="../media/image30.jp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g"/><Relationship Id="rId5" Type="http://schemas.openxmlformats.org/officeDocument/2006/relationships/image" Target="../media/image9.jpeg"/><Relationship Id="rId10" Type="http://schemas.openxmlformats.org/officeDocument/2006/relationships/image" Target="../media/image33.jpg"/><Relationship Id="rId4" Type="http://schemas.openxmlformats.org/officeDocument/2006/relationships/image" Target="../media/image28.jpg"/><Relationship Id="rId9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63" y="568960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8448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525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8243" y="6230317"/>
            <a:ext cx="9386097" cy="856283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লোকজন ছিল মূর্তিপূজক।</a:t>
            </a:r>
          </a:p>
        </p:txBody>
      </p:sp>
      <p:pic>
        <p:nvPicPr>
          <p:cNvPr id="1026" name="Picture 2" descr="C:\Users\Md. Yunus Azad\Desktop\sayeednayeem_130092911950f1baf788ec57.43912976.jpg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3" y="914400"/>
            <a:ext cx="923056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  <a:endParaRPr lang="bn-BD" sz="53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"/>
          <a:stretch/>
        </p:blipFill>
        <p:spPr>
          <a:xfrm>
            <a:off x="428437" y="3810000"/>
            <a:ext cx="4800600" cy="3030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6" y="838200"/>
            <a:ext cx="962253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5784185" y="3789379"/>
            <a:ext cx="4266788" cy="3068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088" y="6697133"/>
            <a:ext cx="10073898" cy="65622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মানুষ মারামারি, কাটাকাটি ও কলহ-বিবাদে লেগে থাকত।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  <a:endParaRPr lang="bn-BD" sz="53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044" y="6462520"/>
            <a:ext cx="10230643" cy="779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নবীপাক (সাঃ) হেরাগুহায় ধ্যানমগ্ন থাকতেন।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8" y="1022823"/>
            <a:ext cx="8878816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  <a:endParaRPr lang="bn-BD" sz="53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105" r="2705"/>
          <a:stretch/>
        </p:blipFill>
        <p:spPr>
          <a:xfrm>
            <a:off x="829018" y="902232"/>
            <a:ext cx="8896989" cy="54223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344" y="6509265"/>
            <a:ext cx="10252338" cy="65622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জিব্রাঈল 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ফেরেশতার মাধ্যমে তাঁর নিকট আল 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নাযিল 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44" y="6324600"/>
            <a:ext cx="10134600" cy="8408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নবীপাক ৪০ বছর বয়সে </a:t>
            </a:r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নবুয়তপ্রাপ্ত </a:t>
            </a:r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  <a:endParaRPr lang="bn-BD" sz="53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843" r="12832"/>
          <a:stretch/>
        </p:blipFill>
        <p:spPr>
          <a:xfrm>
            <a:off x="1010444" y="990600"/>
            <a:ext cx="8686800" cy="54420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54" y="6477001"/>
            <a:ext cx="1024669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 আলাকের প্রথম ৫টি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 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নাযিল হয়।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54" y="6474306"/>
            <a:ext cx="10246690" cy="8408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কুরআন নাযিল হয় ২৩ বছরে।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  <a:endParaRPr lang="bn-BD" sz="53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0"/>
            <a:ext cx="5354746" cy="731520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65051" y="2519680"/>
            <a:ext cx="9386097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মজিদ অবতরণের </a:t>
            </a:r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 আরবের সামাজিক অবস্থা কেমন ছিল তা আলোচনা কর।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2457" y="0"/>
            <a:ext cx="7191282" cy="933227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বৈশিষ্ট্য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949282"/>
            <a:ext cx="10230644" cy="56757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838" y="6535861"/>
            <a:ext cx="1022985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সর্বমোট আসমানি কিতাব ১০৪টি।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" y="6535861"/>
            <a:ext cx="1022985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১০০টি ছোট কিতাবকে সহিফা বলে।</a:t>
            </a:r>
          </a:p>
        </p:txBody>
      </p:sp>
    </p:spTree>
    <p:extLst>
      <p:ext uri="{BB962C8B-B14F-4D97-AF65-F5344CB8AC3E}">
        <p14:creationId xmlns:p14="http://schemas.microsoft.com/office/powerpoint/2010/main" val="31654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d. Yunus Azad\Desktop\Mobile pic\IMG_35614553932188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b="13893"/>
          <a:stretch/>
        </p:blipFill>
        <p:spPr bwMode="auto">
          <a:xfrm>
            <a:off x="133229" y="914400"/>
            <a:ext cx="1015091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229" y="135061"/>
            <a:ext cx="4028419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কিতাব ৪টি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7439" y="5625937"/>
            <a:ext cx="2600722" cy="779339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3" y="952500"/>
            <a:ext cx="10150911" cy="6256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1931" y="4536012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যাবুর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6" y="914399"/>
            <a:ext cx="10150118" cy="6248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58244" y="999561"/>
            <a:ext cx="2600722" cy="1210226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ইঞ্জিল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6"/>
          <a:stretch/>
        </p:blipFill>
        <p:spPr>
          <a:xfrm>
            <a:off x="133229" y="876299"/>
            <a:ext cx="10150911" cy="64966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11244" y="4619426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2457" y="0"/>
            <a:ext cx="7191282" cy="933227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38007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9" grpId="0"/>
      <p:bldP spid="19" grpId="1"/>
      <p:bldP spid="15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990600"/>
            <a:ext cx="10058400" cy="53157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2244" y="6400800"/>
            <a:ext cx="1005840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5715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 সর্বশেষ ও সর্বশ্রেষ্ঠ আসমানি কিতাব।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244" y="6462355"/>
            <a:ext cx="10058400" cy="7177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দ্বীনের যাবতীয় বিষয়ের বর্ণনা ও সকল সমস্যার </a:t>
            </a:r>
            <a:r>
              <a:rPr lang="bn-BD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সমাধান।</a:t>
            </a:r>
            <a:endParaRPr lang="bn-BD" sz="40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244" y="6374130"/>
            <a:ext cx="1005840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 আসমানি কিতাবসমূহের মূল শিক্ষা।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6400800"/>
            <a:ext cx="1005840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 (সাঃ) এর সবচেয়ে বড় মুজিযা।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2457" y="76200"/>
            <a:ext cx="7191282" cy="933227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9549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196" y="76200"/>
            <a:ext cx="6383517" cy="779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037731"/>
            <a:ext cx="10172700" cy="52747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045" y="6484863"/>
            <a:ext cx="10172699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 জ্ঞানসমূহের ভান্ডার।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1023157"/>
            <a:ext cx="10096500" cy="52747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888" y="6540452"/>
            <a:ext cx="10172699" cy="7177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40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পরিচয়, </a:t>
            </a:r>
            <a:r>
              <a:rPr lang="bn-BD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গুণাবলী, </a:t>
            </a:r>
            <a:r>
              <a:rPr lang="bn-BD" sz="40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 ও নিয়ামতসমূহের বর্ণনা।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037731"/>
            <a:ext cx="10210800" cy="5502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45" y="6509674"/>
            <a:ext cx="10172699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সৃষ্টির অবস্থা বর্ণনা।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990600"/>
            <a:ext cx="10190956" cy="6204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1244" y="5936558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964442"/>
            <a:ext cx="10171905" cy="61664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7793" y="5936558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964442"/>
            <a:ext cx="10172700" cy="61754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17793" y="5799667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জমিন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" y="1023157"/>
            <a:ext cx="10229054" cy="61528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9922" y="6027672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নক্ষত্ররাজি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990600"/>
            <a:ext cx="10229055" cy="62380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43511" y="6083802"/>
            <a:ext cx="6683175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পাহাড়-পর্বত সম্পর্কে বর্ণনা</a:t>
            </a:r>
            <a:r>
              <a:rPr lang="bn-BD" sz="6000" b="1" spc="55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ture\Capturet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/>
          <a:stretch/>
        </p:blipFill>
        <p:spPr bwMode="auto">
          <a:xfrm>
            <a:off x="0" y="0"/>
            <a:ext cx="1040288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91" y="1950721"/>
            <a:ext cx="10212728" cy="4995878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1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52409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10230644" cy="52948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8793" y="152400"/>
            <a:ext cx="6383517" cy="840894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443" y="6400800"/>
            <a:ext cx="9906001" cy="8562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9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বিধি-বিধান ও আইন-কানুন </a:t>
            </a:r>
            <a:r>
              <a:rPr lang="bn-BD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বর্ণিত।</a:t>
            </a:r>
            <a:endParaRPr lang="bn-BD" sz="49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339244"/>
            <a:ext cx="10078243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সত্য-মিথ্যার পার্থক্যকারী।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2" y="6383461"/>
            <a:ext cx="10078242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ও আখিরাতে শান্তি লাভ </a:t>
            </a:r>
            <a:r>
              <a:rPr lang="bn-BD" sz="44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দিকনির্দেশনা</a:t>
            </a: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102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 Same Side Corner Rectangle 8"/>
          <p:cNvSpPr/>
          <p:nvPr/>
        </p:nvSpPr>
        <p:spPr>
          <a:xfrm>
            <a:off x="3559523" y="1143000"/>
            <a:ext cx="3500935" cy="105664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3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420" y="2438401"/>
            <a:ext cx="9370728" cy="259079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 আল কুরআন এর অবদান মুল্যায়ন কর।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84356" y="779546"/>
            <a:ext cx="3294248" cy="1056640"/>
          </a:xfrm>
          <a:prstGeom prst="round2Diag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113280"/>
            <a:ext cx="9102527" cy="4164881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সর্বমোট আসমানি কিতাব কয়টি?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কিতাব কয়টি ও কী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 (সাঃ) কোথায় ধ্যানমগ্ন থাকতেন?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আসমানি কিতাবগুলোকে কী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ফেরেশতার মাধ্যমে আল্লাহপাক কুরআন নাযিল করেন?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 Diagonal Corner Rectangle 8"/>
          <p:cNvSpPr/>
          <p:nvPr/>
        </p:nvSpPr>
        <p:spPr>
          <a:xfrm>
            <a:off x="2860794" y="925543"/>
            <a:ext cx="4681300" cy="7813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78361" y="2194560"/>
            <a:ext cx="9504383" cy="3901440"/>
          </a:xfrm>
          <a:prstGeom prst="horizontalScroll">
            <a:avLst/>
          </a:prstGeom>
          <a:solidFill>
            <a:schemeClr val="bg1"/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ইহকালীন শান্তি ও পরকালীন মুক্তির দিকনির্দেশনায় কুরআনের ভূমিকা বিশ্লেষণ কর।</a:t>
            </a:r>
            <a:endParaRPr lang="en-US" sz="5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Untitled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8134" r="53382" b="30354"/>
          <a:stretch/>
        </p:blipFill>
        <p:spPr bwMode="auto">
          <a:xfrm>
            <a:off x="306912" y="228600"/>
            <a:ext cx="9780015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306118" y="4551680"/>
            <a:ext cx="9446589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0849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5" y="3048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82" y="3352801"/>
            <a:ext cx="9969434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96" y="4695888"/>
            <a:ext cx="996943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83" y="1905001"/>
            <a:ext cx="10057262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5" y="894080"/>
            <a:ext cx="4573664" cy="555169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20145" y="894081"/>
            <a:ext cx="4768376" cy="548832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ইউনুছ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আজাদ</a:t>
            </a:r>
            <a:endParaRPr lang="bn-BD" sz="3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13" y="1143000"/>
            <a:ext cx="2168040" cy="225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880412" y="2357819"/>
            <a:ext cx="5201444" cy="1164060"/>
          </a:xfrm>
          <a:prstGeom prst="rect">
            <a:avLst/>
          </a:prstGeom>
          <a:noFill/>
        </p:spPr>
        <p:txBody>
          <a:bodyPr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bn-BD" sz="27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(কুরআন ও হাদিস শিক্ষা)</a:t>
            </a:r>
          </a:p>
          <a:p>
            <a:pPr algn="ctr"/>
            <a:endParaRPr lang="en-US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914400"/>
            <a:ext cx="100584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44" y="834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ছবিটি ভালোভাবে লক্ষ কর-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d. Yunus Azad\Desktop\Picture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b="6531"/>
          <a:stretch/>
        </p:blipFill>
        <p:spPr bwMode="auto">
          <a:xfrm>
            <a:off x="19844" y="0"/>
            <a:ext cx="103068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3382" y="2428612"/>
            <a:ext cx="10205863" cy="415506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01242" tIns="50621" rIns="101242" bIns="50621" numCol="1">
            <a:prstTxWarp prst="textTriangl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53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‘আল কুরআনের পরিচয়’</a:t>
            </a:r>
            <a:endParaRPr lang="en-US" sz="53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7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895" y="1788160"/>
            <a:ext cx="9437468" cy="3503162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9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মজিদ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অবতরণ সম্পর্কে বলতে পারবে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বৈশিষ্ট্য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কুরআনের  গুরুত্ব বিশ্লেষণ 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207557" y="812800"/>
            <a:ext cx="3901083" cy="102556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1\quran_on_a_stan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933450"/>
            <a:ext cx="10230644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6044" y="6244961"/>
            <a:ext cx="10230644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ও সর্বশ্রেষ্ঠ আসমানি কিতাব।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51430"/>
            <a:ext cx="10230644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বাণী।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151429"/>
            <a:ext cx="10230643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 হিদায়াতের জন্য অবতীর্ণ।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4" y="6151428"/>
            <a:ext cx="10230643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 বিজ্ঞানের সারকথা।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39" y="15611"/>
            <a:ext cx="10230643" cy="917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3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পরিচয়</a:t>
            </a:r>
            <a:endParaRPr lang="bn-BD" sz="53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</a:t>
            </a:r>
            <a:r>
              <a:rPr lang="bn-BD" sz="53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অবতরণ</a:t>
            </a:r>
            <a:endParaRPr lang="bn-BD" sz="53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10714"/>
          <a:stretch/>
        </p:blipFill>
        <p:spPr bwMode="auto">
          <a:xfrm>
            <a:off x="19844" y="1024467"/>
            <a:ext cx="10344150" cy="54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3978" y="6475388"/>
            <a:ext cx="10344150" cy="7177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নবি ও রাসুল মুহাম্মদ (সাঃ) এর উপর অবতীর্ণ হয়।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2244" y="6568127"/>
            <a:ext cx="10157928" cy="6562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“লাওহি মাহফুয” বা সংরক্ষিত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রয়েছে।</a:t>
            </a:r>
          </a:p>
        </p:txBody>
      </p:sp>
    </p:spTree>
    <p:extLst>
      <p:ext uri="{BB962C8B-B14F-4D97-AF65-F5344CB8AC3E}">
        <p14:creationId xmlns:p14="http://schemas.microsoft.com/office/powerpoint/2010/main" val="24015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Mobile pic\IMG_3509629506396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5" y="919241"/>
            <a:ext cx="9087644" cy="54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995" y="6324600"/>
            <a:ext cx="10230644" cy="7793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মক্কা নগরে মুহাম্মদ (সাঃ)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  <a:endParaRPr lang="bn-BD" sz="53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984</Words>
  <Application>Microsoft Office PowerPoint</Application>
  <PresentationFormat>Custom</PresentationFormat>
  <Paragraphs>145</Paragraphs>
  <Slides>25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Yunus</cp:lastModifiedBy>
  <cp:revision>253</cp:revision>
  <dcterms:created xsi:type="dcterms:W3CDTF">2006-08-16T00:00:00Z</dcterms:created>
  <dcterms:modified xsi:type="dcterms:W3CDTF">2016-08-07T10:36:12Z</dcterms:modified>
</cp:coreProperties>
</file>